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Source Sans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SourceSansPr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SourceSansPro-italic.fntdata"/><Relationship Id="rId23" Type="http://schemas.openxmlformats.org/officeDocument/2006/relationships/font" Target="fonts/SourceSans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Sans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db5e09ee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db5e09ee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f0d6c427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f0d6c427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db5e09ee1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db5e09ee1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db5e09ee1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db5e09ee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db5e09ee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db5e09ee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db5e09ee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db5e09ee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db5e09ee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db5e09ee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f0d6c427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f0d6c427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f0d6c427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f0d6c427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f0d6c427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f0d6c427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f0d6c427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f0d6c427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3.jpg"/><Relationship Id="rId7" Type="http://schemas.openxmlformats.org/officeDocument/2006/relationships/image" Target="../media/image1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200">
                <a:latin typeface="Microsoft JhengHei"/>
                <a:ea typeface="Microsoft JhengHei"/>
                <a:cs typeface="Microsoft JhengHei"/>
                <a:sym typeface="Microsoft JhengHei"/>
              </a:rPr>
              <a:t>紡織產業綜合研究所 面試報告</a:t>
            </a:r>
            <a:endParaRPr sz="42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2020/2/20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3710325" y="3531350"/>
            <a:ext cx="2475900" cy="11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面試者 : 余祥文</a:t>
            </a:r>
            <a:endParaRPr sz="2400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 . 客戶系統 資料問題的 解決 - </a:t>
            </a: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進行相關系統維運及異常排除。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2. 資料庫規劃設計與維護。SQL Server Agent 自動化管理工作。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3. 軟體開發新技術與新工具導入。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孰悉 .NET系統的開發環境，從事程式開發。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孰悉軟體系統的開發環境與分析、設計以及程式撰寫，包含生產管理、物料用量、原料用量等Web Base應用管理系統。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表單電子化系統開發與維護 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程式開發撰寫、測試上線，並控管專案開發進度。</a:t>
            </a:r>
            <a:endParaRPr sz="1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(4)預期成果產出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(4)預期成果產出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44050"/>
            <a:ext cx="1955199" cy="205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23"/>
          <p:cNvGrpSpPr/>
          <p:nvPr/>
        </p:nvGrpSpPr>
        <p:grpSpPr>
          <a:xfrm>
            <a:off x="3095250" y="445013"/>
            <a:ext cx="1677951" cy="3256738"/>
            <a:chOff x="4861475" y="1766113"/>
            <a:chExt cx="1677951" cy="3256738"/>
          </a:xfrm>
        </p:grpSpPr>
        <p:pic>
          <p:nvPicPr>
            <p:cNvPr id="152" name="Google Shape;152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61475" y="1766113"/>
              <a:ext cx="1677950" cy="1587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" name="Google Shape;153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61475" y="3353550"/>
              <a:ext cx="1677950" cy="16693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23"/>
          <p:cNvGrpSpPr/>
          <p:nvPr/>
        </p:nvGrpSpPr>
        <p:grpSpPr>
          <a:xfrm>
            <a:off x="5800675" y="56250"/>
            <a:ext cx="3233300" cy="3944325"/>
            <a:chOff x="5788750" y="1034850"/>
            <a:chExt cx="3233300" cy="3944325"/>
          </a:xfrm>
        </p:grpSpPr>
        <p:pic>
          <p:nvPicPr>
            <p:cNvPr id="155" name="Google Shape;155;p23"/>
            <p:cNvPicPr preferRelativeResize="0"/>
            <p:nvPr/>
          </p:nvPicPr>
          <p:blipFill rotWithShape="1">
            <a:blip r:embed="rId6">
              <a:alphaModFix/>
            </a:blip>
            <a:srcRect b="0" l="75595" r="0" t="36680"/>
            <a:stretch/>
          </p:blipFill>
          <p:spPr>
            <a:xfrm>
              <a:off x="5788750" y="1103950"/>
              <a:ext cx="1351199" cy="3875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23"/>
            <p:cNvSpPr txBox="1"/>
            <p:nvPr/>
          </p:nvSpPr>
          <p:spPr>
            <a:xfrm>
              <a:off x="7548000" y="1034850"/>
              <a:ext cx="1473900" cy="9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點擊 node 可以顯示 該 node 與 鄰近 node 關係</a:t>
              </a:r>
              <a:r>
                <a:rPr lang="zh-TW">
                  <a:solidFill>
                    <a:srgbClr val="2A411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。</a:t>
              </a:r>
              <a:r>
                <a:rPr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 </a:t>
              </a:r>
              <a:endParaRPr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5955300" y="1367850"/>
              <a:ext cx="518100" cy="3183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 txBox="1"/>
            <p:nvPr/>
          </p:nvSpPr>
          <p:spPr>
            <a:xfrm>
              <a:off x="7670850" y="2273475"/>
              <a:ext cx="1351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node 可以顯示 該 node 關係 圖片 與 node 名稱</a:t>
              </a:r>
              <a:r>
                <a:rPr lang="zh-TW">
                  <a:solidFill>
                    <a:srgbClr val="2A411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。</a:t>
              </a:r>
              <a:endParaRPr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159" name="Google Shape;159;p23"/>
            <p:cNvCxnSpPr>
              <a:stCxn id="158" idx="1"/>
            </p:cNvCxnSpPr>
            <p:nvPr/>
          </p:nvCxnSpPr>
          <p:spPr>
            <a:xfrm flipH="1">
              <a:off x="6991050" y="2559825"/>
              <a:ext cx="679800" cy="3399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60" name="Google Shape;160;p23"/>
            <p:cNvCxnSpPr>
              <a:endCxn id="157" idx="3"/>
            </p:cNvCxnSpPr>
            <p:nvPr/>
          </p:nvCxnSpPr>
          <p:spPr>
            <a:xfrm flipH="1">
              <a:off x="6473400" y="1174800"/>
              <a:ext cx="1128600" cy="3522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1" name="Google Shape;161;p23"/>
            <p:cNvSpPr txBox="1"/>
            <p:nvPr/>
          </p:nvSpPr>
          <p:spPr>
            <a:xfrm>
              <a:off x="7350300" y="3592650"/>
              <a:ext cx="1671600" cy="118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node 與 node </a:t>
              </a:r>
              <a:r>
                <a:rPr lang="zh-TW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連結</a:t>
              </a:r>
              <a:r>
                <a:rPr lang="zh-TW">
                  <a:latin typeface="Microsoft JhengHei"/>
                  <a:ea typeface="Microsoft JhengHei"/>
                  <a:cs typeface="Microsoft JhengHei"/>
                  <a:sym typeface="Microsoft JhengHei"/>
                </a:rPr>
                <a:t> 根據 記錄使用者 試用過的 服飾 與 預計 場景 作為關聯依據</a:t>
              </a:r>
              <a:r>
                <a:rPr lang="zh-TW">
                  <a:solidFill>
                    <a:srgbClr val="2A411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。</a:t>
              </a:r>
              <a:endParaRPr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cxnSp>
          <p:nvCxnSpPr>
            <p:cNvPr id="162" name="Google Shape;162;p23"/>
            <p:cNvCxnSpPr>
              <a:stCxn id="161" idx="1"/>
            </p:cNvCxnSpPr>
            <p:nvPr/>
          </p:nvCxnSpPr>
          <p:spPr>
            <a:xfrm rot="10800000">
              <a:off x="6259500" y="3729600"/>
              <a:ext cx="1090800" cy="4551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163" name="Google Shape;163;p23"/>
          <p:cNvSpPr/>
          <p:nvPr/>
        </p:nvSpPr>
        <p:spPr>
          <a:xfrm>
            <a:off x="2279375" y="1795300"/>
            <a:ext cx="298200" cy="10503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/>
          <p:nvPr/>
        </p:nvSpPr>
        <p:spPr>
          <a:xfrm>
            <a:off x="5137838" y="1795300"/>
            <a:ext cx="298200" cy="10503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145175" y="4150925"/>
            <a:ext cx="21342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初步使用 CSS 疊圖效果 配合資料庫做成情境試衣間是可行的</a:t>
            </a: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2800675" y="3898575"/>
            <a:ext cx="3000000" cy="1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778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3D </a:t>
            </a: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展示畫面</a:t>
            </a: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與大數據想法的 資源 與 需求 都有時</a:t>
            </a:r>
            <a:r>
              <a:rPr lang="zh-TW" sz="12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，</a:t>
            </a: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資料庫 展示平台 也需要配合給他們 連結的空間。</a:t>
            </a:r>
            <a:endParaRPr>
              <a:solidFill>
                <a:srgbClr val="2A411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114300" marR="114300" rtl="0" algn="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89FAC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114300" marR="114300" rtl="0" algn="r">
              <a:lnSpc>
                <a:spcPct val="115000"/>
              </a:lnSpc>
              <a:spcBef>
                <a:spcPts val="2000"/>
              </a:spcBef>
              <a:spcAft>
                <a:spcPts val="1500"/>
              </a:spcAft>
              <a:buNone/>
            </a:pPr>
            <a:r>
              <a:t/>
            </a:r>
            <a:endParaRPr>
              <a:solidFill>
                <a:srgbClr val="989FAC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5917325" y="4054275"/>
            <a:ext cx="30000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222222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使用Web AP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I 傳回格式為 JSON的資料</a:t>
            </a:r>
            <a:r>
              <a:rPr lang="zh-TW" sz="12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，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引用 D3.JS等框架將</a:t>
            </a:r>
            <a:r>
              <a:rPr lang="zh-TW">
                <a:solidFill>
                  <a:srgbClr val="222222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資料視覺化</a:t>
            </a:r>
            <a:r>
              <a:rPr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(5)未來工作規劃及期許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1. 在良好的SA及SD的規劃下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達成一般標準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 解決掉軟體開發需求</a:t>
            </a:r>
            <a:r>
              <a:rPr b="1" lang="zh-TW">
                <a:solidFill>
                  <a:srgbClr val="2A411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b="1">
              <a:solidFill>
                <a:srgbClr val="444444"/>
              </a:solidFill>
              <a:highlight>
                <a:srgbClr val="E9FA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2. 儘快熟悉 紡織業 </a:t>
            </a:r>
            <a:r>
              <a:rPr b="1" lang="zh-TW">
                <a:solidFill>
                  <a:srgbClr val="26282A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domain know how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扮演系統最佳化的推手。將SA所規劃出來的要求及佈置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邏輯上的構思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在不同的工具上用好的方法表現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成為對使用環境及開發工具熟悉的稱職</a:t>
            </a:r>
            <a:r>
              <a:rPr b="1" lang="zh-TW">
                <a:solidFill>
                  <a:srgbClr val="3C4043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System Designer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並對手上的專案來進行調整和規劃。</a:t>
            </a:r>
            <a:endParaRPr b="1">
              <a:solidFill>
                <a:srgbClr val="444444"/>
              </a:solidFill>
              <a:highlight>
                <a:srgbClr val="E9FA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3. 成為</a:t>
            </a:r>
            <a:r>
              <a:rPr b="1" lang="zh-TW">
                <a:solidFill>
                  <a:schemeClr val="dk2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System Analysis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透過一系列的分析工作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把客戶想要的結果產生方式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以各種文件表達出來</a:t>
            </a:r>
            <a:r>
              <a:rPr b="1"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b="1" lang="zh-TW">
                <a:solidFill>
                  <a:srgbClr val="444444"/>
                </a:solidFill>
                <a:highlight>
                  <a:srgbClr val="E9FA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 讓開發可以根據這些文件實作出這個結果。</a:t>
            </a:r>
            <a:endParaRPr b="1">
              <a:solidFill>
                <a:srgbClr val="444444"/>
              </a:solidFill>
              <a:highlight>
                <a:srgbClr val="E9FA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rgbClr val="E9FA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目錄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(1)求學經歷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(2)工作經歷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(4)預期成果產出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(5)未來工作規劃及期許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(1)求學經歷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國立臺灣海洋大學 	機械與輪機工程研究所熱流組	         1998年9月～ 2000年6月</a:t>
            </a:r>
            <a:endParaRPr b="1" sz="14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私立文化大學	         機械工程學系		                              1994年9月～1998年6月</a:t>
            </a:r>
            <a:endParaRPr b="1" sz="14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羅東高中	　                                                                                        1991年9月～ 1994年6月</a:t>
            </a:r>
            <a:endParaRPr b="1" sz="14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zh-TW" sz="1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蘇澳國中	蘇澳國小</a:t>
            </a:r>
            <a:endParaRPr b="1" sz="14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524400"/>
            <a:ext cx="1643299" cy="9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5950" y="3041425"/>
            <a:ext cx="2346137" cy="15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b="0" l="0" r="2893" t="0"/>
          <a:stretch/>
        </p:blipFill>
        <p:spPr>
          <a:xfrm>
            <a:off x="6517925" y="3041425"/>
            <a:ext cx="2247449" cy="15274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7204850" y="4652925"/>
            <a:ext cx="940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海洋大學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883960" y="4652925"/>
            <a:ext cx="940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文化大學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0276" y="3554313"/>
            <a:ext cx="1507324" cy="86452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2703675" y="4652925"/>
            <a:ext cx="9405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羅東高中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663100" y="4652925"/>
            <a:ext cx="9405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蘇澳國中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3425" y="2799900"/>
            <a:ext cx="1559067" cy="104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(2)工作經歷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19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跨平台網頁程式設計班(600hrs)	 Asp.Net MVC    幼獅職訓局	2019年9月～2019年12月</a:t>
            </a:r>
            <a:endParaRPr b="1"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中華映管股份有限公司	機構與光學設計       高級工程師    2004年9月～ 2019年6月</a:t>
            </a:r>
            <a:endParaRPr b="1"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鼎沛股份有限公司		CPU散熱片設計	  熱傳工程師  2003年11月～ 2004年9月</a:t>
            </a:r>
            <a:endParaRPr b="1"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南亞科技股份有限公司	蝕刻設備維護	設備工程師	2002年6月～ 2003年 6月</a:t>
            </a:r>
            <a:endParaRPr b="1"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950" y="3398362"/>
            <a:ext cx="1736226" cy="104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3013" y="3365675"/>
            <a:ext cx="1736225" cy="110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6">
            <a:alphaModFix/>
          </a:blip>
          <a:srcRect b="6675" l="8172" r="11227" t="8174"/>
          <a:stretch/>
        </p:blipFill>
        <p:spPr>
          <a:xfrm>
            <a:off x="4631075" y="3398350"/>
            <a:ext cx="1965050" cy="119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43426" y="3841097"/>
            <a:ext cx="727550" cy="753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22100" y="3787815"/>
            <a:ext cx="727550" cy="80631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642763" y="4688975"/>
            <a:ext cx="12006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600">
                <a:latin typeface="Microsoft JhengHei"/>
                <a:ea typeface="Microsoft JhengHei"/>
                <a:cs typeface="Microsoft JhengHei"/>
                <a:sym typeface="Microsoft JhengHei"/>
              </a:rPr>
              <a:t>南亞科技</a:t>
            </a:r>
            <a:endParaRPr b="1"/>
          </a:p>
        </p:txBody>
      </p:sp>
      <p:sp>
        <p:nvSpPr>
          <p:cNvPr id="94" name="Google Shape;94;p16"/>
          <p:cNvSpPr txBox="1"/>
          <p:nvPr/>
        </p:nvSpPr>
        <p:spPr>
          <a:xfrm>
            <a:off x="2955475" y="4688975"/>
            <a:ext cx="677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鼎沛</a:t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5275050" y="4688975"/>
            <a:ext cx="677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華映</a:t>
            </a:r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7014100" y="4688975"/>
            <a:ext cx="22692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跨平台網頁程式設計班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>
              <a:solidFill>
                <a:srgbClr val="00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1700" y="10684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HTML、CSS </a:t>
            </a: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網頁基礎架構</a:t>
            </a:r>
            <a:endParaRPr b="1" sz="1400">
              <a:solidFill>
                <a:srgbClr val="FF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Bootstrap4 </a:t>
            </a: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RWD響應式框架</a:t>
            </a:r>
            <a:endParaRPr b="1" sz="1400">
              <a:solidFill>
                <a:srgbClr val="FF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jQuary </a:t>
            </a: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網頁動畫、與ajax接收json資料</a:t>
            </a:r>
            <a:endParaRPr b="1" sz="1400">
              <a:solidFill>
                <a:srgbClr val="FF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C＃ </a:t>
            </a: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後端程式語言</a:t>
            </a:r>
            <a:endParaRPr b="1" sz="1400">
              <a:solidFill>
                <a:srgbClr val="FF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ASP.NET  MVC (oop)</a:t>
            </a:r>
            <a:endParaRPr b="1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拆分資料庫控制器與視覺介面的架構方便歸類修改</a:t>
            </a:r>
            <a:endParaRPr b="1" sz="1400">
              <a:solidFill>
                <a:srgbClr val="FF00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zh-TW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MS SQL </a:t>
            </a:r>
            <a:r>
              <a:rPr b="1" lang="zh-TW" sz="1400">
                <a:solidFill>
                  <a:srgbClr val="FF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後端資料庫建置自動維護設定</a:t>
            </a:r>
            <a:endParaRPr b="1"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075" y="114726"/>
            <a:ext cx="1687545" cy="50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6786000" y="1275575"/>
            <a:ext cx="2206500" cy="27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系統分析: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使用者個案圖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活動圖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循序圖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類別圖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* 建立商業模式資料表</a:t>
            </a:r>
            <a:endParaRPr b="1"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8428"/>
            <a:ext cx="5687375" cy="338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/>
          <p:nvPr/>
        </p:nvSpPr>
        <p:spPr>
          <a:xfrm>
            <a:off x="5868425" y="2009725"/>
            <a:ext cx="678900" cy="16569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13644"/>
            <a:ext cx="3907600" cy="1636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075" y="276401"/>
            <a:ext cx="3652465" cy="412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1517750" y="4395850"/>
            <a:ext cx="14955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使用者個案圖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6267063" y="4504625"/>
            <a:ext cx="9525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活動圖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68950"/>
            <a:ext cx="4088725" cy="2166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4649" y="1307296"/>
            <a:ext cx="3747650" cy="268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1398050" y="4424600"/>
            <a:ext cx="10356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UI 循序圖</a:t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6385325" y="4424600"/>
            <a:ext cx="11463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AC 循序圖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 sz="1800">
                <a:solidFill>
                  <a:srgbClr val="0000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(3)專長與計畫需求之契合度說明</a:t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20825"/>
            <a:ext cx="4507826" cy="283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5575" y="1507313"/>
            <a:ext cx="2952750" cy="240502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1646868" y="4404500"/>
            <a:ext cx="976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類別圖 </a:t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6013600" y="4351225"/>
            <a:ext cx="20367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建立商業模式資料表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